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5" r:id="rId2"/>
    <p:sldId id="261" r:id="rId3"/>
    <p:sldId id="263" r:id="rId4"/>
    <p:sldId id="266" r:id="rId5"/>
    <p:sldId id="267" r:id="rId6"/>
    <p:sldId id="256" r:id="rId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0FB"/>
    <a:srgbClr val="A3A3A3"/>
    <a:srgbClr val="ADADAD"/>
    <a:srgbClr val="B9B9B9"/>
    <a:srgbClr val="00ABEF"/>
    <a:srgbClr val="DEA600"/>
    <a:srgbClr val="EECC6B"/>
    <a:srgbClr val="E6B324"/>
    <a:srgbClr val="EAB100"/>
    <a:srgbClr val="F2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p:restoredTop sz="94645"/>
  </p:normalViewPr>
  <p:slideViewPr>
    <p:cSldViewPr snapToGrid="0" snapToObjects="1" showGuides="1">
      <p:cViewPr varScale="1">
        <p:scale>
          <a:sx n="54" d="100"/>
          <a:sy n="54" d="100"/>
        </p:scale>
        <p:origin x="156" y="132"/>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Gps</a:t>
            </a:r>
            <a:r>
              <a:rPr lang="en-US" dirty="0"/>
              <a:t> enabled device in a </a:t>
            </a:r>
            <a:r>
              <a:rPr lang="en-US" dirty="0" err="1"/>
              <a:t>backpak</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AC9BF54-6DA9-4B38-8F06-F7BF29473966}"/>
              </a:ext>
            </a:extLst>
          </p:cNvPr>
          <p:cNvSpPr/>
          <p:nvPr/>
        </p:nvSpPr>
        <p:spPr>
          <a:xfrm>
            <a:off x="5260773" y="9003172"/>
            <a:ext cx="13632872" cy="3154069"/>
          </a:xfrm>
          <a:prstGeom prst="roundRect">
            <a:avLst/>
          </a:prstGeom>
          <a:solidFill>
            <a:srgbClr val="42C0FB"/>
          </a:solidFill>
          <a:ln>
            <a:solidFill>
              <a:srgbClr val="42C0FB"/>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11" name="Picture 10" descr="A close up of a sign&#10;&#10;Description generated with high confidence">
            <a:extLst>
              <a:ext uri="{FF2B5EF4-FFF2-40B4-BE49-F238E27FC236}">
                <a16:creationId xmlns:a16="http://schemas.microsoft.com/office/drawing/2014/main" id="{2B7A05F0-2C5D-4D9A-B32C-761DDA6CEF7F}"/>
              </a:ext>
            </a:extLst>
          </p:cNvPr>
          <p:cNvPicPr>
            <a:picLocks noChangeAspect="1"/>
          </p:cNvPicPr>
          <p:nvPr/>
        </p:nvPicPr>
        <p:blipFill>
          <a:blip r:embed="rId3"/>
          <a:stretch>
            <a:fillRect/>
          </a:stretch>
        </p:blipFill>
        <p:spPr>
          <a:xfrm>
            <a:off x="7637718" y="847898"/>
            <a:ext cx="8878983" cy="8435034"/>
          </a:xfrm>
          <a:prstGeom prst="rect">
            <a:avLst/>
          </a:prstGeom>
        </p:spPr>
      </p:pic>
      <p:sp>
        <p:nvSpPr>
          <p:cNvPr id="19" name="TextBox 18"/>
          <p:cNvSpPr txBox="1"/>
          <p:nvPr/>
        </p:nvSpPr>
        <p:spPr>
          <a:xfrm>
            <a:off x="6514471" y="872341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664363" y="11230293"/>
            <a:ext cx="6721816" cy="646331"/>
          </a:xfrm>
          <a:prstGeom prst="rect">
            <a:avLst/>
          </a:prstGeom>
          <a:noFill/>
        </p:spPr>
        <p:txBody>
          <a:bodyPr wrap="square" rtlCol="0">
            <a:spAutoFit/>
          </a:bodyPr>
          <a:lstStyle/>
          <a:p>
            <a:pPr algn="ctr"/>
            <a:r>
              <a:rPr lang="en-US" spc="600" dirty="0">
                <a:solidFill>
                  <a:schemeClr val="bg1"/>
                </a:solidFill>
                <a:latin typeface="Lato Light" charset="0"/>
                <a:ea typeface="Lato Light" charset="0"/>
                <a:cs typeface="Lato Light" charset="0"/>
              </a:rPr>
              <a:t>Keeping children safe</a:t>
            </a:r>
          </a:p>
        </p:txBody>
      </p:sp>
    </p:spTree>
    <p:extLst>
      <p:ext uri="{BB962C8B-B14F-4D97-AF65-F5344CB8AC3E}">
        <p14:creationId xmlns:p14="http://schemas.microsoft.com/office/powerpoint/2010/main" val="211796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guardian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074705"/>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data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771529" y="284381"/>
            <a:ext cx="8488221"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Full Mobile Functionality</a:t>
            </a:r>
          </a:p>
        </p:txBody>
      </p:sp>
      <p:sp>
        <p:nvSpPr>
          <p:cNvPr id="21" name="TextBox 20"/>
          <p:cNvSpPr txBox="1"/>
          <p:nvPr/>
        </p:nvSpPr>
        <p:spPr>
          <a:xfrm>
            <a:off x="7940645" y="1240749"/>
            <a:ext cx="8149988" cy="584775"/>
          </a:xfrm>
          <a:prstGeom prst="rect">
            <a:avLst/>
          </a:prstGeom>
          <a:noFill/>
        </p:spPr>
        <p:txBody>
          <a:bodyPr wrap="none" rtlCol="0">
            <a:spAutoFit/>
          </a:bodyPr>
          <a:lstStyle/>
          <a:p>
            <a:r>
              <a:rPr lang="en-US" sz="3200" dirty="0">
                <a:latin typeface="Lato Light" charset="0"/>
                <a:ea typeface="Lato Light" charset="0"/>
                <a:cs typeface="Lato Light" charset="0"/>
              </a:rPr>
              <a:t>Allows for both monitoring and notification.</a:t>
            </a:r>
          </a:p>
        </p:txBody>
      </p:sp>
      <p:pic>
        <p:nvPicPr>
          <p:cNvPr id="37" name="Picture 36" descr="iPhone6_mockup_front_white.png"/>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9173442" y="1927264"/>
            <a:ext cx="6309360" cy="11358040"/>
          </a:xfrm>
          <a:prstGeom prst="rect">
            <a:avLst/>
          </a:prstGeom>
        </p:spPr>
      </p:pic>
      <p:pic>
        <p:nvPicPr>
          <p:cNvPr id="19" name="Picture 18" descr="iPhone6_mockup_front_white.png">
            <a:extLst>
              <a:ext uri="{FF2B5EF4-FFF2-40B4-BE49-F238E27FC236}">
                <a16:creationId xmlns:a16="http://schemas.microsoft.com/office/drawing/2014/main" id="{C0D9E2BF-B902-4EA0-AD4F-4A1C1B8CB9EA}"/>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14895370" y="1927264"/>
            <a:ext cx="6309360" cy="11358040"/>
          </a:xfrm>
          <a:prstGeom prst="rect">
            <a:avLst/>
          </a:prstGeom>
        </p:spPr>
      </p:pic>
      <p:pic>
        <p:nvPicPr>
          <p:cNvPr id="24" name="Picture Placeholder 17">
            <a:extLst>
              <a:ext uri="{FF2B5EF4-FFF2-40B4-BE49-F238E27FC236}">
                <a16:creationId xmlns:a16="http://schemas.microsoft.com/office/drawing/2014/main" id="{A59E3FEE-C32E-4165-937C-B3AD02188458}"/>
              </a:ext>
            </a:extLst>
          </p:cNvPr>
          <p:cNvPicPr>
            <a:picLocks noChangeAspect="1"/>
          </p:cNvPicPr>
          <p:nvPr/>
        </p:nvPicPr>
        <p:blipFill>
          <a:blip r:embed="rId3"/>
          <a:stretch>
            <a:fillRect/>
          </a:stretch>
        </p:blipFill>
        <p:spPr>
          <a:xfrm>
            <a:off x="15743235" y="3624349"/>
            <a:ext cx="4592468" cy="8164387"/>
          </a:xfrm>
          <a:prstGeom prst="rect">
            <a:avLst/>
          </a:prstGeom>
          <a:solidFill>
            <a:schemeClr val="bg1">
              <a:lumMod val="95000"/>
            </a:schemeClr>
          </a:solidFill>
          <a:effectLst/>
        </p:spPr>
      </p:pic>
      <p:pic>
        <p:nvPicPr>
          <p:cNvPr id="26" name="Picture 25" descr="iPhone6_mockup_front_white.png">
            <a:extLst>
              <a:ext uri="{FF2B5EF4-FFF2-40B4-BE49-F238E27FC236}">
                <a16:creationId xmlns:a16="http://schemas.microsoft.com/office/drawing/2014/main" id="{28CB2A9E-D7E9-4418-B8DC-97C0B1CDA38C}"/>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3451514" y="1825524"/>
            <a:ext cx="6309360" cy="11358040"/>
          </a:xfrm>
          <a:prstGeom prst="rect">
            <a:avLst/>
          </a:prstGeom>
        </p:spPr>
      </p:pic>
      <p:pic>
        <p:nvPicPr>
          <p:cNvPr id="28" name="Picture Placeholder 17">
            <a:extLst>
              <a:ext uri="{FF2B5EF4-FFF2-40B4-BE49-F238E27FC236}">
                <a16:creationId xmlns:a16="http://schemas.microsoft.com/office/drawing/2014/main" id="{0EC8BFDC-67F2-439A-A432-3A81FBEBE57B}"/>
              </a:ext>
            </a:extLst>
          </p:cNvPr>
          <p:cNvPicPr>
            <a:picLocks noChangeAspect="1"/>
          </p:cNvPicPr>
          <p:nvPr/>
        </p:nvPicPr>
        <p:blipFill>
          <a:blip r:embed="rId4"/>
          <a:stretch>
            <a:fillRect/>
          </a:stretch>
        </p:blipFill>
        <p:spPr>
          <a:xfrm>
            <a:off x="4299379" y="3522609"/>
            <a:ext cx="4592468" cy="8164387"/>
          </a:xfrm>
          <a:prstGeom prst="rect">
            <a:avLst/>
          </a:prstGeom>
          <a:solidFill>
            <a:schemeClr val="bg1">
              <a:lumMod val="95000"/>
            </a:schemeClr>
          </a:solidFill>
          <a:effectLst/>
        </p:spPr>
      </p:pic>
      <p:pic>
        <p:nvPicPr>
          <p:cNvPr id="8" name="Picture Placeholder 7" descr="A screen shot of a smart phone&#10;&#10;Description generated with very high confidence">
            <a:extLst>
              <a:ext uri="{FF2B5EF4-FFF2-40B4-BE49-F238E27FC236}">
                <a16:creationId xmlns:a16="http://schemas.microsoft.com/office/drawing/2014/main" id="{751428C0-A315-4B03-B8C2-F4BFE843EA42}"/>
              </a:ext>
            </a:extLst>
          </p:cNvPr>
          <p:cNvPicPr>
            <a:picLocks noGrp="1" noChangeAspect="1"/>
          </p:cNvPicPr>
          <p:nvPr>
            <p:ph type="pic" sz="quarter" idx="28"/>
          </p:nvPr>
        </p:nvPicPr>
        <p:blipFill>
          <a:blip r:embed="rId5"/>
          <a:srcRect t="156" b="156"/>
          <a:stretch>
            <a:fillRect/>
          </a:stretch>
        </p:blipFill>
        <p:spPr>
          <a:xfrm>
            <a:off x="10021307" y="3624349"/>
            <a:ext cx="4572198" cy="8164387"/>
          </a:xfrm>
        </p:spPr>
      </p:pic>
    </p:spTree>
    <p:extLst>
      <p:ext uri="{BB962C8B-B14F-4D97-AF65-F5344CB8AC3E}">
        <p14:creationId xmlns:p14="http://schemas.microsoft.com/office/powerpoint/2010/main" val="420995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CBE1851-2230-47A9-B000-CE9046EA61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3852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0" name="Straight Connector 136">
            <a:extLst>
              <a:ext uri="{FF2B5EF4-FFF2-40B4-BE49-F238E27FC236}">
                <a16:creationId xmlns:a16="http://schemas.microsoft.com/office/drawing/2014/main" id="{23B93832-6514-44F4-849B-5EE2C8A2337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3562" y="7857878"/>
            <a:ext cx="7864864"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587" y="5093517"/>
            <a:ext cx="10920362" cy="3530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F817ED-234D-4677-819F-59687F157EDD}"/>
              </a:ext>
            </a:extLst>
          </p:cNvPr>
          <p:cNvSpPr/>
          <p:nvPr/>
        </p:nvSpPr>
        <p:spPr>
          <a:xfrm>
            <a:off x="0" y="0"/>
            <a:ext cx="10938520" cy="13716000"/>
          </a:xfrm>
          <a:prstGeom prst="rect">
            <a:avLst/>
          </a:prstGeom>
          <a:solidFill>
            <a:srgbClr val="42C0FB"/>
          </a:solidFill>
          <a:ln>
            <a:solidFill>
              <a:srgbClr val="42C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268717" y="1607410"/>
            <a:ext cx="8418408" cy="6069714"/>
          </a:xfrm>
        </p:spPr>
        <p:txBody>
          <a:bodyPr anchor="b">
            <a:normAutofit/>
          </a:bodyPr>
          <a:lstStyle/>
          <a:p>
            <a:pPr algn="r"/>
            <a:r>
              <a:rPr lang="en-GB" sz="10800">
                <a:solidFill>
                  <a:srgbClr val="FFFFFF"/>
                </a:solidFill>
              </a:rPr>
              <a:t>Why LoraWan will work well</a:t>
            </a: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278008" y="8026330"/>
            <a:ext cx="8409119" cy="4411464"/>
          </a:xfrm>
        </p:spPr>
        <p:txBody>
          <a:bodyPr anchor="t">
            <a:normAutofit/>
          </a:bodyPr>
          <a:lstStyle/>
          <a:p>
            <a:pPr algn="r"/>
            <a:r>
              <a:rPr lang="en-GB" sz="36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masterClrMapping/>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TotalTime>
  <Words>406</Words>
  <Application>Microsoft Office PowerPoint</Application>
  <PresentationFormat>Custom</PresentationFormat>
  <Paragraphs>30</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56</cp:revision>
  <dcterms:created xsi:type="dcterms:W3CDTF">2017-05-16T07:20:16Z</dcterms:created>
  <dcterms:modified xsi:type="dcterms:W3CDTF">2018-04-21T12:41:37Z</dcterms:modified>
  <cp:category/>
</cp:coreProperties>
</file>